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65760"/>
            <a:ext cx="10360152" cy="1665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37744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0"/>
              </a:spcAft>
              <a:defRPr sz="3600" b="1">
                <a:solidFill>
                  <a:srgbClr val="0F172A"/>
                </a:solidFill>
                <a:latin typeface="Times New Roman"/>
              </a:defRPr>
            </a:pPr>
            <a:r>
              <a:t>Full-Stack Development and AI Integration for Industrial Applications</a:t>
            </a:r>
          </a:p>
          <a:p>
            <a:pPr>
              <a:spcAft>
                <a:spcPts val="4000"/>
              </a:spcAft>
              <a:defRPr sz="1800">
                <a:solidFill>
                  <a:srgbClr val="2563EB"/>
                </a:solidFill>
                <a:latin typeface="Times New Roman"/>
              </a:defRPr>
            </a:pPr>
            <a:r>
              <a:t>Master of Technology Internship Presentation  |  VVCE, Mysuru</a:t>
            </a:r>
          </a:p>
          <a:p>
            <a:pPr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Presenter: SANDESH P Y  (Reg No: 4VV24SCS10)</a:t>
            </a:r>
            <a:br/>
            <a:r>
              <a:t>Guide: Dr. Hamsaveni M (Associate Professor, Dept. of CSE)</a:t>
            </a:r>
            <a:br/>
            <a:r>
              <a:t>External Guide: Devanga Aravinda (Raashi Digital LLP)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Project 2: AI Knowledge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Custom Document Ingestion &amp; Retrieval Pipeline: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Ingestion Pipeline: Built a PDF parsing utility that extracts text from dense standards and splits it into logical, context-preserving chunks.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Metadata Retention: Maintained source identifiers like document titles, page numbers, and section headers inside each vector embedding.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Vector Database: Converted text chunks into multi-dimensional numerical embeddings using deep learning models and stored them in a semantic search database.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Result: Allows engineers to conceptually search rules (e.g. searching for 'tolerances' matches semantic intent) instead of matching exact letters.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Grounding and Search Priorities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How the System Enforces Safety and Priority: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Dual-Database Priority: We store broadly applicable industry standards (like ASME) separately from company-specific rules and instructions. When searching, company-specific directives automatically receive a higher importance score and supersede general rules.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Cross-Encoder Re-Ranking: Cross-Encoder: Re-ranks retrieved snippets to verify semantic relevance.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Strict Grounding: Strict Grounding: The LLM is instructed to answer solely using the verified search results.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Source Citations: Citations: Provides links directly back to the document chapter and page.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Conclusion &amp; Future Outlook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Key Takeaways &amp; Future Trajectory: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Capstone Success (Bridge Theory &amp; Practice): Successfully applied theoretical computing concepts to build tools solving real-world problems at Raashi Digital LLP.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Full-Stack Foundation (Industry Standard Code): Gained practical experience in professional development: By using Git, writing API docs, and managing relational databases, and much more.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Future Path (AI &amp; Software Integration): Prepared for roles in advanced software systems,Backend engineering, and making AI-powered tool finetuning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Presentation Structure: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1. Executive Summary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2. Company Context (Raashi Digital LLP)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3. Internship Training Domains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4. Theoretical Context &amp; Practical Coding Skills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5. Project 1: Enterprise Learning Portal (Frontend, Backend, Database)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6. Project 2: AI-Driven Knowledge System (RAG Ingestion)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7. Grounding and Search Priorities (AI Safety &amp; Relevance)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8. Conclusion &amp; Future Outlook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Executive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Key Achievements during the Internship: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Developed a reliable 3-tier Web Portal for learning portal for learning cources using Next.js (frontend), Python/Django (backend), and PostgreSQL (database).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Engineered an AI-Driven Knowledge System to instantly find compliance rules in ASME standards.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Integrated Retrieval-Augmented Generation (RAG) to ensure AI responses are strictly fact-checked (grounded) and do not contain fake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Raashi Digital LLP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About the Host Organization: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Location: Bengaluru, India. Firm focused on enabling digital workflows for Aerospace, Automotive, and Electronics.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PLM &amp; MBE Expertise: Specialize in Product Lifecycle Management on systems like Siemens Teamcenter &amp; PTC Windchill.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Custom CAD Tool Development: Created custom plugins like RdCADAM Manager and RdPDI Importer to streamline data management.</a:t>
            </a:r>
          </a:p>
          <a:p>
            <a:pPr>
              <a:spcAft>
                <a:spcPts val="1200"/>
              </a:spcAft>
              <a:defRPr sz="1600">
                <a:solidFill>
                  <a:srgbClr val="475569"/>
                </a:solidFill>
                <a:latin typeface="Times New Roman"/>
              </a:defRPr>
            </a:pPr>
            <a:r>
              <a:t>• MBE Maturity Evaluation: Structured consulting to review client design and quality assurance against top industry standards.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Internship Training Domains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 b="1">
                <a:solidFill>
                  <a:srgbClr val="2563EB"/>
                </a:solidFill>
                <a:latin typeface="Times New Roman"/>
              </a:defRPr>
            </a:pPr>
            <a:r>
              <a:t>Domain 1: Enterprise Systems &amp; Web Architecture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Study of 3-tier architecture to separate front-end visual rendering, backend APIs, and databases.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Configuring APIs to handle data requests efficiently.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Configuring PostgreSQL databases and using migrations to safely edit table fields without data loss.</a:t>
            </a:r>
          </a:p>
          <a:p>
            <a:pPr>
              <a:spcBef>
                <a:spcPts val="1800"/>
              </a:spcBef>
              <a:spcAft>
                <a:spcPts val="800"/>
              </a:spcAft>
              <a:defRPr sz="1800" b="1">
                <a:solidFill>
                  <a:srgbClr val="2563EB"/>
                </a:solidFill>
                <a:latin typeface="Times New Roman"/>
              </a:defRPr>
            </a:pPr>
            <a:r>
              <a:t>Domain 2: Applied AI for Engineering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Learning Retrieval-Augmented Generation (RAG) to ground model responses in validated engineering standards.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Studying semantic vector search, converting pages into numeric vector representations.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- Document priority mechanisms to prefer company internal guidelines over general industry rules.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Learning Experiences &amp; Skills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 b="1">
                <a:solidFill>
                  <a:srgbClr val="0F172A"/>
                </a:solidFill>
                <a:latin typeface="Times New Roman"/>
              </a:defRPr>
            </a:pPr>
            <a:r>
              <a:t>Theoretical Context: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• ASME Y14.41 Standard: It's Standard explaining how dimensions and text annotations are placed directly onto 3D CAD models, allowing the file to serve as the definitive source.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• GD&amp;T Principles: Geometric Dimensioning and Tolerancing: rules that define the exact limits of variation in size and form of designed parts.</a:t>
            </a:r>
          </a:p>
          <a:p>
            <a:pPr>
              <a:spcBef>
                <a:spcPts val="1800"/>
              </a:spcBef>
              <a:spcAft>
                <a:spcPts val="800"/>
              </a:spcAft>
              <a:defRPr sz="1800" b="1">
                <a:solidFill>
                  <a:srgbClr val="0F172A"/>
                </a:solidFill>
                <a:latin typeface="Times New Roman"/>
              </a:defRPr>
            </a:pPr>
            <a:r>
              <a:t>Practical Coding &amp; Development Skills: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• Version Control &amp; Collaboration (Git): Worked with repository management, code synchronization, branch handling, merge updates, and continuous implementation tracking across CAD RAG and RLP-based development workflows.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• Backend Workflow Development &amp; Troubleshooting: Worked on CAD RAG pipelines, PDF extraction workflows, API integrations, logger implementation, prompt engineering, environment setup, and resolving execution issues related to ports, dependencies, and system configurations.</a:t>
            </a:r>
          </a:p>
          <a:p>
            <a:pPr>
              <a:spcAft>
                <a:spcPts val="600"/>
              </a:spcAft>
              <a:defRPr sz="1400">
                <a:solidFill>
                  <a:srgbClr val="475569"/>
                </a:solidFill>
                <a:latin typeface="Times New Roman"/>
              </a:defRPr>
            </a:pPr>
            <a:r>
              <a:t>  • Code Refactoring &amp; Enterprise Workflow Alignment: Refactored and reorganized project structures, moved hardcoded configurations into centralized constants, improved maintainability with comments/logs, and aligned implementations with scalable enterprise-level architecture and workflow standards.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Presentation Layer (Frontend)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Next.js &amp; React: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Developed responsive, modern user dashboards with Next.js and React to visualize student progress.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Built dynamic learning logs, search interfaces, and modules for employee training registration.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Integrated Server-Side Rendering (SSR) to optimize load speed and improve SEO compatibility.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Designed standard, easy-to-use forms and feedback elements to ensure a simple and responsive user experience.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Business Logic Layer (Backend)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Django &amp; Python: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Engineered lightweight, secure REST APIs using Python and the Django REST Framework.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Created endpoints to handle course registrations, progress tracking, and validation queries.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Implemented authentication check-points and secure request routing protocols for user sessions.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Built modular controllers separating server response formatting from underlying database schemas.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172A"/>
                </a:solidFill>
                <a:latin typeface="Times New Roman"/>
              </a:defRPr>
            </a:pPr>
            <a:r>
              <a:t>Data Persistence Layer (Database)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08760"/>
            <a:ext cx="1828800" cy="36576"/>
          </a:xfrm>
          <a:prstGeom prst="rect">
            <a:avLst/>
          </a:prstGeom>
          <a:solidFill>
            <a:srgbClr val="2563EB"/>
          </a:solidFill>
          <a:ln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6217920"/>
            <a:ext cx="103601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94A3B8"/>
                </a:solidFill>
                <a:latin typeface="Times New Roman"/>
              </a:defRPr>
            </a:pPr>
            <a:r>
              <a:t>SANDESH P Y  •  M.TECH INTERNSHIP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2000" b="1">
                <a:solidFill>
                  <a:srgbClr val="0F172A"/>
                </a:solidFill>
                <a:latin typeface="Times New Roman"/>
              </a:defRPr>
            </a:pPr>
            <a:r>
              <a:t>PostgreSQL: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PostgreSQL for relational storage to guarantee transaction reliability (ACID compliance).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Automated schema migrations to update student tables without risking data integrity.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Led backend directory refactoring: reorganized relative path imports across 100+ files to resolve compile errors.</a:t>
            </a:r>
          </a:p>
          <a:p>
            <a:pPr>
              <a:spcAft>
                <a:spcPts val="1000"/>
              </a:spcAft>
              <a:defRPr sz="1500">
                <a:solidFill>
                  <a:srgbClr val="475569"/>
                </a:solidFill>
                <a:latin typeface="Times New Roman"/>
              </a:defRPr>
            </a:pPr>
            <a:r>
              <a:t>• Optimized data querying to fetch student course completion records with low execution delay.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